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0ECDA-2543-485B-9C3C-8687CA1F7AB7}" type="datetimeFigureOut">
              <a:rPr lang="da-DK" smtClean="0"/>
              <a:t>03-06-2007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F04-AA9C-408A-B181-45879C31E7E9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0ECDA-2543-485B-9C3C-8687CA1F7AB7}" type="datetimeFigureOut">
              <a:rPr lang="da-DK" smtClean="0"/>
              <a:t>03-06-2007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F04-AA9C-408A-B181-45879C31E7E9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0ECDA-2543-485B-9C3C-8687CA1F7AB7}" type="datetimeFigureOut">
              <a:rPr lang="da-DK" smtClean="0"/>
              <a:t>03-06-2007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F04-AA9C-408A-B181-45879C31E7E9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0ECDA-2543-485B-9C3C-8687CA1F7AB7}" type="datetimeFigureOut">
              <a:rPr lang="da-DK" smtClean="0"/>
              <a:t>03-06-2007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F04-AA9C-408A-B181-45879C31E7E9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0ECDA-2543-485B-9C3C-8687CA1F7AB7}" type="datetimeFigureOut">
              <a:rPr lang="da-DK" smtClean="0"/>
              <a:t>03-06-2007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F04-AA9C-408A-B181-45879C31E7E9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0ECDA-2543-485B-9C3C-8687CA1F7AB7}" type="datetimeFigureOut">
              <a:rPr lang="da-DK" smtClean="0"/>
              <a:t>03-06-2007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F04-AA9C-408A-B181-45879C31E7E9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0ECDA-2543-485B-9C3C-8687CA1F7AB7}" type="datetimeFigureOut">
              <a:rPr lang="da-DK" smtClean="0"/>
              <a:t>03-06-2007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F04-AA9C-408A-B181-45879C31E7E9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0ECDA-2543-485B-9C3C-8687CA1F7AB7}" type="datetimeFigureOut">
              <a:rPr lang="da-DK" smtClean="0"/>
              <a:t>03-06-2007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F04-AA9C-408A-B181-45879C31E7E9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0ECDA-2543-485B-9C3C-8687CA1F7AB7}" type="datetimeFigureOut">
              <a:rPr lang="da-DK" smtClean="0"/>
              <a:t>03-06-2007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F04-AA9C-408A-B181-45879C31E7E9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0ECDA-2543-485B-9C3C-8687CA1F7AB7}" type="datetimeFigureOut">
              <a:rPr lang="da-DK" smtClean="0"/>
              <a:t>03-06-2007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F04-AA9C-408A-B181-45879C31E7E9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0ECDA-2543-485B-9C3C-8687CA1F7AB7}" type="datetimeFigureOut">
              <a:rPr lang="da-DK" smtClean="0"/>
              <a:t>03-06-2007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F04-AA9C-408A-B181-45879C31E7E9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0ECDA-2543-485B-9C3C-8687CA1F7AB7}" type="datetimeFigureOut">
              <a:rPr lang="da-DK" smtClean="0"/>
              <a:t>03-06-2007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E9F04-AA9C-408A-B181-45879C31E7E9}" type="slidenum">
              <a:rPr lang="da-DK" smtClean="0"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Microsofts intentioner med ODF</a:t>
            </a:r>
            <a:endParaRPr lang="da-D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Jasper Hedegaard Bojsen</a:t>
            </a:r>
          </a:p>
          <a:p>
            <a:r>
              <a:rPr lang="da-DK" dirty="0" smtClean="0"/>
              <a:t>Strategichef, Det </a:t>
            </a:r>
            <a:r>
              <a:rPr lang="da-DK" dirty="0"/>
              <a:t>o</a:t>
            </a:r>
            <a:r>
              <a:rPr lang="da-DK" dirty="0" smtClean="0"/>
              <a:t>ffentlige</a:t>
            </a:r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Aktuelt omk. Microsoft og ODF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Microsoft stemmer JA til ODF på American National Standards </a:t>
            </a:r>
            <a:r>
              <a:rPr lang="da-DK" dirty="0" err="1" smtClean="0"/>
              <a:t>Institute’s</a:t>
            </a:r>
            <a:r>
              <a:rPr lang="da-DK" dirty="0" smtClean="0"/>
              <a:t> liste over standarder</a:t>
            </a:r>
          </a:p>
          <a:p>
            <a:r>
              <a:rPr lang="da-DK" dirty="0" smtClean="0"/>
              <a:t>Microsoft sponsorer udarbejdelse af ODF konverter til Microsoft Office</a:t>
            </a:r>
          </a:p>
          <a:p>
            <a:r>
              <a:rPr lang="da-DK" dirty="0" smtClean="0"/>
              <a:t>Microsoft indgår i Fraunhofer/DIN arbejde omk. research vedr. </a:t>
            </a:r>
            <a:r>
              <a:rPr lang="da-DK" dirty="0" err="1" smtClean="0"/>
              <a:t>ODF/Open</a:t>
            </a:r>
            <a:r>
              <a:rPr lang="da-DK" dirty="0" smtClean="0"/>
              <a:t> XML </a:t>
            </a:r>
            <a:r>
              <a:rPr lang="da-DK" dirty="0" err="1" smtClean="0"/>
              <a:t>interop</a:t>
            </a:r>
            <a:endParaRPr lang="da-DK" dirty="0" smtClean="0"/>
          </a:p>
          <a:p>
            <a:r>
              <a:rPr lang="da-DK" dirty="0" smtClean="0"/>
              <a:t>Microsoft støtter </a:t>
            </a:r>
            <a:r>
              <a:rPr lang="da-DK" dirty="0" err="1" smtClean="0"/>
              <a:t>IT&amp;S’s</a:t>
            </a:r>
            <a:r>
              <a:rPr lang="da-DK" dirty="0" smtClean="0"/>
              <a:t> forslag om både ODF og </a:t>
            </a:r>
            <a:r>
              <a:rPr lang="da-DK" dirty="0" err="1" smtClean="0"/>
              <a:t>Open</a:t>
            </a:r>
            <a:r>
              <a:rPr lang="da-DK" dirty="0" smtClean="0"/>
              <a:t> XML ift. B103</a:t>
            </a: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Så hvad er </a:t>
            </a:r>
            <a:r>
              <a:rPr lang="da-DK" dirty="0" err="1" smtClean="0"/>
              <a:t>Microsoft’s</a:t>
            </a:r>
            <a:r>
              <a:rPr lang="da-DK" dirty="0" smtClean="0"/>
              <a:t> intentioner?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ODF og </a:t>
            </a:r>
            <a:r>
              <a:rPr lang="da-DK" dirty="0" err="1" smtClean="0"/>
              <a:t>Open</a:t>
            </a:r>
            <a:r>
              <a:rPr lang="da-DK" dirty="0" smtClean="0"/>
              <a:t> XML har overlap, men er baseret på forskellig filosofier og designovervejelser</a:t>
            </a:r>
          </a:p>
          <a:p>
            <a:r>
              <a:rPr lang="da-DK" dirty="0" smtClean="0"/>
              <a:t>Flere dokumentstandarder er på vej og flere vil følge:</a:t>
            </a:r>
          </a:p>
          <a:p>
            <a:pPr lvl="1"/>
            <a:r>
              <a:rPr lang="da-DK" dirty="0" smtClean="0"/>
              <a:t>UOF (Kina, </a:t>
            </a:r>
            <a:r>
              <a:rPr lang="en-US" dirty="0"/>
              <a:t>Open Standard Lab of Peking University</a:t>
            </a:r>
            <a:r>
              <a:rPr lang="da-DK" dirty="0" smtClean="0"/>
              <a:t>)</a:t>
            </a:r>
          </a:p>
          <a:p>
            <a:pPr lvl="1"/>
            <a:r>
              <a:rPr lang="da-DK" dirty="0" smtClean="0"/>
              <a:t>Specialiseret formater for medicin, jura etc. </a:t>
            </a:r>
          </a:p>
          <a:p>
            <a:r>
              <a:rPr lang="da-DK" dirty="0" smtClean="0"/>
              <a:t>Intensionen er at arbejde for </a:t>
            </a:r>
            <a:r>
              <a:rPr lang="da-DK" dirty="0" err="1" smtClean="0"/>
              <a:t>interoperabilitet</a:t>
            </a:r>
            <a:endParaRPr lang="da-DK" dirty="0" smtClean="0"/>
          </a:p>
          <a:p>
            <a:pPr lvl="1"/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med konvergens?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’</a:t>
            </a:r>
            <a:r>
              <a:rPr lang="da-DK" dirty="0" err="1" smtClean="0"/>
              <a:t>There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only</a:t>
            </a:r>
            <a:r>
              <a:rPr lang="da-DK" dirty="0" smtClean="0"/>
              <a:t> </a:t>
            </a:r>
            <a:r>
              <a:rPr lang="da-DK" dirty="0" err="1" smtClean="0"/>
              <a:t>one</a:t>
            </a:r>
            <a:r>
              <a:rPr lang="da-DK" dirty="0" smtClean="0"/>
              <a:t>!’ – eller kan der?</a:t>
            </a:r>
          </a:p>
          <a:p>
            <a:r>
              <a:rPr lang="da-DK" dirty="0" smtClean="0"/>
              <a:t>Der er en naturlig vekselvirkningen mellem:</a:t>
            </a:r>
          </a:p>
          <a:p>
            <a:pPr lvl="1"/>
            <a:r>
              <a:rPr lang="da-DK" dirty="0" smtClean="0"/>
              <a:t>Specialisering og integration</a:t>
            </a:r>
          </a:p>
          <a:p>
            <a:pPr lvl="1"/>
            <a:r>
              <a:rPr lang="da-DK" dirty="0" smtClean="0"/>
              <a:t>Diversitet og </a:t>
            </a:r>
            <a:r>
              <a:rPr lang="da-DK" dirty="0" err="1" smtClean="0"/>
              <a:t>interoperabilitet</a:t>
            </a:r>
            <a:endParaRPr lang="da-DK" dirty="0" smtClean="0"/>
          </a:p>
          <a:p>
            <a:r>
              <a:rPr lang="da-DK" dirty="0" smtClean="0"/>
              <a:t>Konvergens vil ske et andet sted end vi forestiller os, sandsynligvis omk. </a:t>
            </a:r>
            <a:r>
              <a:rPr lang="da-DK" dirty="0" err="1" smtClean="0"/>
              <a:t>meta</a:t>
            </a:r>
            <a:r>
              <a:rPr lang="da-DK" dirty="0" smtClean="0"/>
              <a:t> information og </a:t>
            </a:r>
            <a:r>
              <a:rPr lang="da-DK" dirty="0" err="1" smtClean="0"/>
              <a:t>meta-meta</a:t>
            </a:r>
            <a:r>
              <a:rPr lang="da-DK" dirty="0" smtClean="0"/>
              <a:t> information</a:t>
            </a:r>
          </a:p>
          <a:p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Konvergens og </a:t>
            </a:r>
            <a:r>
              <a:rPr lang="da-DK" dirty="0" err="1" smtClean="0"/>
              <a:t>interoperabilitet</a:t>
            </a:r>
            <a:endParaRPr lang="da-DK" dirty="0"/>
          </a:p>
        </p:txBody>
      </p:sp>
      <p:sp>
        <p:nvSpPr>
          <p:cNvPr id="5" name="Oval 4"/>
          <p:cNvSpPr/>
          <p:nvPr/>
        </p:nvSpPr>
        <p:spPr>
          <a:xfrm>
            <a:off x="1428728" y="5286388"/>
            <a:ext cx="1143008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ODF</a:t>
            </a:r>
            <a:endParaRPr lang="da-DK" dirty="0"/>
          </a:p>
        </p:txBody>
      </p:sp>
      <p:sp>
        <p:nvSpPr>
          <p:cNvPr id="6" name="Oval 5"/>
          <p:cNvSpPr/>
          <p:nvPr/>
        </p:nvSpPr>
        <p:spPr>
          <a:xfrm>
            <a:off x="3214678" y="5286388"/>
            <a:ext cx="1143008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 smtClean="0"/>
              <a:t>Open</a:t>
            </a:r>
            <a:r>
              <a:rPr lang="da-DK" dirty="0" smtClean="0"/>
              <a:t> XML</a:t>
            </a:r>
            <a:endParaRPr lang="da-DK" dirty="0"/>
          </a:p>
        </p:txBody>
      </p:sp>
      <p:sp>
        <p:nvSpPr>
          <p:cNvPr id="7" name="Oval 6"/>
          <p:cNvSpPr/>
          <p:nvPr/>
        </p:nvSpPr>
        <p:spPr>
          <a:xfrm>
            <a:off x="5072066" y="5286388"/>
            <a:ext cx="1143008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UOF</a:t>
            </a:r>
            <a:endParaRPr lang="da-DK" dirty="0"/>
          </a:p>
        </p:txBody>
      </p:sp>
      <p:sp>
        <p:nvSpPr>
          <p:cNvPr id="8" name="Oval 7"/>
          <p:cNvSpPr/>
          <p:nvPr/>
        </p:nvSpPr>
        <p:spPr>
          <a:xfrm>
            <a:off x="6929454" y="614364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Oval 8"/>
          <p:cNvSpPr/>
          <p:nvPr/>
        </p:nvSpPr>
        <p:spPr>
          <a:xfrm>
            <a:off x="7143768" y="614364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Oval 9"/>
          <p:cNvSpPr/>
          <p:nvPr/>
        </p:nvSpPr>
        <p:spPr>
          <a:xfrm>
            <a:off x="7358082" y="614364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Hexagon 10"/>
          <p:cNvSpPr/>
          <p:nvPr/>
        </p:nvSpPr>
        <p:spPr>
          <a:xfrm>
            <a:off x="2428860" y="1571612"/>
            <a:ext cx="4286280" cy="92869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 smtClean="0"/>
              <a:t>InterOp</a:t>
            </a:r>
            <a:endParaRPr lang="da-DK" dirty="0"/>
          </a:p>
        </p:txBody>
      </p:sp>
      <p:sp>
        <p:nvSpPr>
          <p:cNvPr id="12" name="Right Arrow 11"/>
          <p:cNvSpPr/>
          <p:nvPr/>
        </p:nvSpPr>
        <p:spPr>
          <a:xfrm rot="17659087">
            <a:off x="1953221" y="4412322"/>
            <a:ext cx="802355" cy="571504"/>
          </a:xfrm>
          <a:prstGeom prst="rightArrow">
            <a:avLst>
              <a:gd name="adj1" fmla="val 50000"/>
              <a:gd name="adj2" fmla="val 60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Right Arrow 12"/>
          <p:cNvSpPr/>
          <p:nvPr/>
        </p:nvSpPr>
        <p:spPr>
          <a:xfrm rot="14254467">
            <a:off x="3239104" y="4483759"/>
            <a:ext cx="802355" cy="571504"/>
          </a:xfrm>
          <a:prstGeom prst="rightArrow">
            <a:avLst>
              <a:gd name="adj1" fmla="val 50000"/>
              <a:gd name="adj2" fmla="val 60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ounded Rectangle 15"/>
          <p:cNvSpPr/>
          <p:nvPr/>
        </p:nvSpPr>
        <p:spPr>
          <a:xfrm>
            <a:off x="2500298" y="3571876"/>
            <a:ext cx="128588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Fraunhofer</a:t>
            </a:r>
          </a:p>
          <a:p>
            <a:pPr algn="ctr"/>
            <a:r>
              <a:rPr lang="da-DK" dirty="0" smtClean="0"/>
              <a:t>Research</a:t>
            </a:r>
            <a:endParaRPr lang="da-DK" dirty="0"/>
          </a:p>
        </p:txBody>
      </p:sp>
      <p:sp>
        <p:nvSpPr>
          <p:cNvPr id="17" name="Right Arrow 16"/>
          <p:cNvSpPr/>
          <p:nvPr/>
        </p:nvSpPr>
        <p:spPr>
          <a:xfrm rot="17659087">
            <a:off x="3024790" y="2769247"/>
            <a:ext cx="802355" cy="571504"/>
          </a:xfrm>
          <a:prstGeom prst="rightArrow">
            <a:avLst>
              <a:gd name="adj1" fmla="val 50000"/>
              <a:gd name="adj2" fmla="val 60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Right Arrow 17"/>
          <p:cNvSpPr/>
          <p:nvPr/>
        </p:nvSpPr>
        <p:spPr>
          <a:xfrm rot="15092932">
            <a:off x="3959879" y="3620733"/>
            <a:ext cx="2410556" cy="571504"/>
          </a:xfrm>
          <a:prstGeom prst="rightArrow">
            <a:avLst>
              <a:gd name="adj1" fmla="val 50000"/>
              <a:gd name="adj2" fmla="val 60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Right Arrow 18"/>
          <p:cNvSpPr/>
          <p:nvPr/>
        </p:nvSpPr>
        <p:spPr>
          <a:xfrm rot="14631063">
            <a:off x="5194274" y="3616153"/>
            <a:ext cx="2523897" cy="571504"/>
          </a:xfrm>
          <a:prstGeom prst="rightArrow">
            <a:avLst>
              <a:gd name="adj1" fmla="val 50000"/>
              <a:gd name="adj2" fmla="val 60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7066014" y="5500702"/>
            <a:ext cx="577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 smtClean="0"/>
              <a:t>?</a:t>
            </a:r>
            <a:endParaRPr lang="da-DK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179</Words>
  <Application>Microsoft Office PowerPoint</Application>
  <PresentationFormat>On-screen Show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Microsofts intentioner med ODF</vt:lpstr>
      <vt:lpstr>Aktuelt omk. Microsoft og ODF</vt:lpstr>
      <vt:lpstr>Så hvad er Microsoft’s intentioner?</vt:lpstr>
      <vt:lpstr>Hvad med konvergens?</vt:lpstr>
      <vt:lpstr>Konvergens og interoperabilitet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Mirosofts intentioner med ODF-standarden</dc:title>
  <dc:creator>Jasper Hedegaard Bojsen</dc:creator>
  <cp:lastModifiedBy>Jasper Hedegaard Bojsen</cp:lastModifiedBy>
  <cp:revision>6</cp:revision>
  <dcterms:created xsi:type="dcterms:W3CDTF">2007-06-03T19:26:17Z</dcterms:created>
  <dcterms:modified xsi:type="dcterms:W3CDTF">2007-06-03T20:18:48Z</dcterms:modified>
</cp:coreProperties>
</file>